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23" r:id="rId2"/>
    <p:sldId id="530" r:id="rId3"/>
    <p:sldId id="525" r:id="rId4"/>
    <p:sldId id="451" r:id="rId5"/>
    <p:sldId id="526" r:id="rId6"/>
    <p:sldId id="527" r:id="rId7"/>
    <p:sldId id="532" r:id="rId8"/>
    <p:sldId id="528" r:id="rId9"/>
    <p:sldId id="52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3399-86E2-486C-8D0E-88DF10EBF06C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FEBD-5D62-4C98-A02A-F7D02FD3A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7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174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217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299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69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694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690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F5A3A-BA5E-4305-B55E-D2FEC8CAE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A076B9-19CB-4D00-BE39-7671FF5B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10CAB-8985-4AB4-8240-4318AA2D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1F1DFE-E808-42F6-8803-4D78B97C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02EF6-E197-49F3-93BB-8E454F81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25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95B00-2660-4CFF-AC96-C1A305F6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A950EC-0CD7-4907-8EA8-4048E1A1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F2639-DB4E-4396-A64F-36E7D4AD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22C0E-1575-46ED-AB9E-4AFBCB1F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C760E-1E7F-4FAE-8EFD-6DD2CFA6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E7781C-27BD-44AB-9BBD-5B30F63C8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AD14C6-C391-45C1-9AE0-96B8E7FC1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BA61F3-5BCD-4B14-B7B3-1E8C3B80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A52FED-E205-4F8D-8FD1-FB6DB18D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36DB0-1B84-4406-872E-47FB456B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5CC7D-D6E7-4499-993A-B42B9D69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549B0-8DD8-4203-BF04-AB293F73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C2B54-02AB-4693-B18C-C37B6F3D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CF7332-D346-4250-B67C-0A21640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9F8EC-590B-4597-8621-ADCE5919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06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77330-AF94-4F57-B4CC-8B0CE6AF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39E915-15B0-48EB-BB45-90C173B8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E8194-5A5C-4761-960E-491A7E22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7E157B-016F-4839-8896-4E2AB923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35134-828F-4DFC-9993-327486DC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0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A6745-FCDB-4131-BCF0-62E705E8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7937AF-04F1-4087-8C57-E1FDF847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51581A-9788-4172-A7C9-F4512397B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6125E3-6F68-4BB3-9FC1-504CD98A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45A082-D9A1-4FEE-8894-4A2F473A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364FF-CDF1-49EE-92A4-3C46A07A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49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30E8F-3A23-4F03-BB50-D2B4D8F3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288A3E-815C-4E3C-A682-1881D9202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C69419-FB24-48FF-92FF-56B1B368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909DA1-846E-4714-8FF0-E9F8BCC68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DA4396-C4EA-4A58-8355-513F6FBE8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3712A7-44CA-4AD9-B316-36982621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66BD01-6A62-4781-806C-C0AA4A60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2BB6BC-1A15-41E2-8075-1E3960A2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5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54F43-F460-4EBD-893A-E551719C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928ED6-C96E-4285-B0EA-0A730003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B34328-5EB6-4588-AEB1-99CDFCCB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4BB60-D726-4024-8289-3E806660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2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50E32E-DA4E-4F92-9C0E-449A0408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0A8183-F6F5-4AE8-B66E-374148CD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D4851-DDE9-4CE8-BA54-6FC214D7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2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BA59B-D955-4009-8580-17B3E1F6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8E1CC-2DE8-43F2-8A66-13976677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A4FC1-F26C-4944-82BE-DF3B2AD92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3E4D8D-88E1-4FFF-A092-75C0831F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36995D-797B-4CDE-BA76-75930F3A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BA34BB-4695-40B1-B75D-0253DDBF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2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C93EA-689A-4F5C-BD9B-3C54A110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610FFF-F7D5-4D11-A5FF-8D0C990D9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1C8CF1-51F6-4A0E-A07D-B9AE48649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D8E2D9-311A-429B-819F-3C50B54D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7CBB93-B5A5-4E24-BB6F-A9DE52B8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BB7D8B-9EF9-4803-B165-40194181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91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E2B00E-8D92-44BD-9C5A-7C5665ED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2FCDF2-C364-4076-9461-D4FB1907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0C4109-1D4A-418A-8E4C-9BE0A11D8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ED1A-ED06-42A0-B6ED-570131B860FF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4E6FA-C0A3-4365-8965-3C65C9A25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30A34-B998-4121-9656-FE51595D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F617-3DDD-4D07-84D4-0BECC8425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emf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352137" y="1891108"/>
            <a:ext cx="8174331" cy="172819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88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: 11 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2024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66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4098012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81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378" y="3832941"/>
            <a:ext cx="1503067" cy="1503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588" y="3826231"/>
            <a:ext cx="1503067" cy="15097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5533" y="5722908"/>
            <a:ext cx="4121773" cy="3997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104" y="3885674"/>
            <a:ext cx="1205556" cy="1536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1497" y="3240324"/>
            <a:ext cx="4633362" cy="310922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32" y="1654742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2011687" y="2329350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631504" y="743649"/>
            <a:ext cx="903649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8 ruchers suivis sur deux années dans deux pays</a:t>
            </a:r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Pesées régulières des corps et des hausses </a:t>
            </a:r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Evaluer l’impact du lieu d’hivernage et de l’encagement hivernal sur :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 Les réserves de la colonie = poids des corps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ym typeface="Wingdings" panose="05000000000000000000" pitchFamily="2" charset="2"/>
              </a:rPr>
              <a:t> La production de miel = gain de poids en hausse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/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BA2F99-65F7-4CFE-AB2A-AA3DA847A2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6" r="7192"/>
          <a:stretch/>
        </p:blipFill>
        <p:spPr>
          <a:xfrm>
            <a:off x="3693978" y="3613798"/>
            <a:ext cx="3942591" cy="32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66B01E-CFD6-4623-ADF7-8C5D49E14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555" y="1233947"/>
            <a:ext cx="5534891" cy="55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5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FF15C81-6E7C-401E-BD13-45CA9861E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013" y="976993"/>
            <a:ext cx="58959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894024A-DA72-4339-880B-A1B3CF20D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013" y="976993"/>
            <a:ext cx="58959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3BB2379-6BD7-4213-B5A6-5E3244863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293" y="1142779"/>
            <a:ext cx="5701414" cy="57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435A91-6223-4FD5-863E-57C4EE2445C4}"/>
              </a:ext>
            </a:extLst>
          </p:cNvPr>
          <p:cNvSpPr txBox="1"/>
          <p:nvPr/>
        </p:nvSpPr>
        <p:spPr>
          <a:xfrm>
            <a:off x="1768072" y="4614613"/>
            <a:ext cx="865585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l’ensemble des 8 ruchers des deux années dans les deux pays, le lieux d’hivernage ainsi que la modalité de traitements n’ont aucun impacte sur la production de miel </a:t>
            </a:r>
          </a:p>
          <a:p>
            <a:endParaRPr lang="fr-FR" dirty="0"/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Sur les 8 ruchers suivis ces deux années en France et en Italie, aucun n’a suivi un itinéraire technique visant a produire un miel tôt en saison (romarin, bruyère…)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Quid d’une miellée précoce ?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138FF8-5177-4BCD-AA40-7FFD56AF9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12" y="1186513"/>
            <a:ext cx="3423371" cy="34233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186DC1-3F54-423D-B262-8F99EAC94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319" y="1189254"/>
            <a:ext cx="3423371" cy="34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7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524000" y="13808"/>
            <a:ext cx="563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Quels impacts sur les réserves et la production de miel 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48A40C-C78A-46ED-9098-45A98C409676}"/>
              </a:ext>
            </a:extLst>
          </p:cNvPr>
          <p:cNvSpPr txBox="1"/>
          <p:nvPr/>
        </p:nvSpPr>
        <p:spPr>
          <a:xfrm>
            <a:off x="7269018" y="1690063"/>
            <a:ext cx="3270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sortie d’hiver (mars 2022 et 2023), le nombre d’abeilles des colonies hivernées en montagne est significativement plus faible que celui des ruches hivernées en plaine </a:t>
            </a:r>
          </a:p>
          <a:p>
            <a:endParaRPr lang="fr-FR" sz="2000" dirty="0"/>
          </a:p>
          <a:p>
            <a:r>
              <a:rPr lang="fr-FR" sz="2000" dirty="0"/>
              <a:t>Les ruches hivernées en montagne pourraient être moins performantes sur miellée précoce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972E26-8A6C-4BDF-A32C-C9F47CA0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134" y="1449225"/>
            <a:ext cx="5122449" cy="51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79571" y="1675835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3077230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19" y="4350098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29" y="4343388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674" y="6240065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245" y="4402831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638" y="3757481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4098012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81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9671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Grand écran</PresentationFormat>
  <Paragraphs>78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BUISSON</dc:creator>
  <cp:lastModifiedBy>Robin BUISSON</cp:lastModifiedBy>
  <cp:revision>1</cp:revision>
  <dcterms:created xsi:type="dcterms:W3CDTF">2024-01-10T18:26:50Z</dcterms:created>
  <dcterms:modified xsi:type="dcterms:W3CDTF">2024-01-10T18:27:41Z</dcterms:modified>
</cp:coreProperties>
</file>